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Centralized Application Log Ingestion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04242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Unlocking Unified Visibility &amp; Faster Troubleshooting for DE Engineering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6757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modern approach to managing the exponential growth of application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097" y="489228"/>
            <a:ext cx="2223968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109097" y="838319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Path Forward: Empower Your Teams with Centralized Logs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6109097" y="2217182"/>
            <a:ext cx="711637" cy="1309568"/>
          </a:xfrm>
          <a:prstGeom prst="roundRect">
            <a:avLst>
              <a:gd name="adj" fmla="val 36002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506" y="2738557"/>
            <a:ext cx="266819" cy="266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8613" y="2395061"/>
            <a:ext cx="2403038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Accelerated Response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998613" y="2779752"/>
            <a:ext cx="7009090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Dramatically improve incident response times and reduce system downtime by locating issues instantly.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09097" y="3704630"/>
            <a:ext cx="711637" cy="1309568"/>
          </a:xfrm>
          <a:prstGeom prst="roundRect">
            <a:avLst>
              <a:gd name="adj" fmla="val 36002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1506" y="4226004"/>
            <a:ext cx="266819" cy="2668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98613" y="3882509"/>
            <a:ext cx="2223968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Holistic Insights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998613" y="4267200"/>
            <a:ext cx="7009090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Gain comprehensive, unified insights into application health, performance, and underlying security risks.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109097" y="5192078"/>
            <a:ext cx="711637" cy="1309568"/>
          </a:xfrm>
          <a:prstGeom prst="roundRect">
            <a:avLst>
              <a:gd name="adj" fmla="val 36002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1506" y="5713452"/>
            <a:ext cx="266819" cy="2668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98613" y="5369957"/>
            <a:ext cx="2223968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Foster Collaboration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998613" y="5754648"/>
            <a:ext cx="7009090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seamless collaboration across engineering teams with a single, unified source of truth for all operational data.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109097" y="6701790"/>
            <a:ext cx="7898606" cy="1040368"/>
          </a:xfrm>
          <a:prstGeom prst="roundRect">
            <a:avLst>
              <a:gd name="adj" fmla="val 7183"/>
            </a:avLst>
          </a:prstGeom>
          <a:solidFill>
            <a:srgbClr val="262626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976" y="6974086"/>
            <a:ext cx="222290" cy="17787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687145" y="6924080"/>
            <a:ext cx="714267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Centralized logging is not just infrastructure—it’s your application’s nervous system, providing immediate feedback and ensuring system integrity.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611"/>
            <a:ext cx="9149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Centralize Application Logs?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00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Distributed systems generate vast amounts of operational data. Without a unified strategy, this data becomes a liability rather than an asset.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0974"/>
            <a:ext cx="13042821" cy="2410897"/>
          </a:xfrm>
          <a:prstGeom prst="roundRect">
            <a:avLst>
              <a:gd name="adj" fmla="val 39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88594"/>
            <a:ext cx="4342448" cy="2395657"/>
          </a:xfrm>
          <a:prstGeom prst="roundRect">
            <a:avLst>
              <a:gd name="adj" fmla="val 3977"/>
            </a:avLst>
          </a:prstGeom>
          <a:solidFill>
            <a:srgbClr val="404040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15408"/>
            <a:ext cx="2921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Eliminate Blind Spots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05826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Logs scattered across servers and services create critical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visibility blind spots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root cause analysis.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988594"/>
            <a:ext cx="4342567" cy="2395657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988594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Reduce MTTR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705826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Manual log hunting and SSH-ing into servers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wastes hours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significantly delaying Mean Time To Resolution (MTTR).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90287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2054" y="5044559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988594"/>
            <a:ext cx="4342567" cy="2395657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988594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4215408"/>
            <a:ext cx="3385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Enable Real-Time Insight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705826"/>
            <a:ext cx="35487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Centralization is the foundation for real-time monitoring, proactive security threat detection, and robust compliance auditing.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90287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5044559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2810"/>
            <a:ext cx="131723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Stakes: Ensuring Enterprise-Scale Reliability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020" y="239529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Netflix Standard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29020" y="2928938"/>
            <a:ext cx="701611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Netflix ingests massive volumes of logs from thousands of global microservices using a centralized ELK stack.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020" y="3668554"/>
            <a:ext cx="70161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architecture achieves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rapid issue detection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resolution.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020" y="4074795"/>
            <a:ext cx="701611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result: continuous service, ensuring an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uninterrupted streaming experience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over 230 million subscribers.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020" y="494978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Challenge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29020" y="5483423"/>
            <a:ext cx="701611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 enterprises face the same challenge, handling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terabytes of log data daily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Centralized logging is not optional—it is a mission-critical infrastructure requirement for stability and growth.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0913" y="2421374"/>
            <a:ext cx="4481513" cy="44815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60913" y="7137202"/>
            <a:ext cx="564796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991" y="1072515"/>
            <a:ext cx="7173397" cy="445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Benefits of Centralized Log Ingestion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91" y="1731883"/>
            <a:ext cx="427792" cy="427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8991" y="2337911"/>
            <a:ext cx="2257544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Improved Troubleshooting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498991" y="2646164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single pane of glass to search, filter, and analyze logs across all applications, dramatically speeding up diagnosis.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91" y="3159443"/>
            <a:ext cx="427792" cy="427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8991" y="3765471"/>
            <a:ext cx="289143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Security &amp; Compliance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498991" y="4073723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Unified threat detection, anomaly monitoring, and automated auditing streamline compliance reporting and security posture.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991" y="4587002"/>
            <a:ext cx="427792" cy="427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8991" y="5193030"/>
            <a:ext cx="1907381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Operational Efficiency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498991" y="5501283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alerting based on log patterns and efficient historical log archives reduce operational burden.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991" y="6014561"/>
            <a:ext cx="427792" cy="427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8991" y="6620589"/>
            <a:ext cx="225516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Cross-Team Collaboration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498991" y="6928842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Shared, standardized visibility across logs breaks down engineering silos between development, operations, and security.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074" y="467558"/>
            <a:ext cx="7953851" cy="106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Components of a Centralized Logging Solution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5074" y="1785104"/>
            <a:ext cx="795385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high-level view of the four essential layers required for robust log management.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4" y="2248257"/>
            <a:ext cx="510064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159" y="2418278"/>
            <a:ext cx="241232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Log Collection Agents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275159" y="2785824"/>
            <a:ext cx="7273766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Lightweight forwarders (Fluentd, Logstash, or Fluent Bit) deployed directly on application hosts to gather logs.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" y="3669744"/>
            <a:ext cx="510064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191" y="3839766"/>
            <a:ext cx="311634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Log Aggregation &amp; Buffering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530191" y="4207312"/>
            <a:ext cx="7018734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Intermediate services like Kafka, Kinesis, or in-memory FIFO buffers to handle traffic spikes and ensure reliable delivery.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38" y="5091232"/>
            <a:ext cx="510064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85223" y="5261253"/>
            <a:ext cx="216598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 Storage &amp; Indexing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785223" y="5628799"/>
            <a:ext cx="6763703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Search engines like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Elasticsearch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Amazon OpenSearch Service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fast, scalable, and complex query processing.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0" y="6512719"/>
            <a:ext cx="510064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40255" y="6682740"/>
            <a:ext cx="268831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4. Visualization &amp; Analysis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2040255" y="7050286"/>
            <a:ext cx="6508671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interfaces like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Kibana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OpenSearch Dashboards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creating customizable views and alerts.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409" y="478036"/>
            <a:ext cx="13413581" cy="108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Modern Architecture Example: AWS Centralized Logging with OpenSearch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09" y="2020610"/>
            <a:ext cx="6494740" cy="64947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4870" y="1981557"/>
            <a:ext cx="6494740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cloud-native approach leverages AWS services for serverless scalability and minimal maintenance overhead.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998" y="2738616"/>
            <a:ext cx="260747" cy="260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99822" y="2733318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Serverless Ingestion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099822" y="3178731"/>
            <a:ext cx="592978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Pipelines built using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AWS Lambda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Step Functions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automatically scale with log volume.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9998" y="4087951"/>
            <a:ext cx="260747" cy="2607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99822" y="4082653"/>
            <a:ext cx="270557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Comprehensive Coverage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099822" y="4528066"/>
            <a:ext cx="592978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Logs ingested seamlessly from diverse sources including EC2 instances, EKS containers, S3 buckets, and standard syslog.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9998" y="5437287"/>
            <a:ext cx="260747" cy="260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99822" y="5431988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Management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8099822" y="5877401"/>
            <a:ext cx="592978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Log agents and configurations are consistently monitored and deployed across the fleet using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AWS Systems Manager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11279"/>
            <a:ext cx="7686913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Implementation Focus: The Power of the ELK Stack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543" y="2324338"/>
            <a:ext cx="768691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Elastic Stack (Elasticsearch, Logstash, Kibana) remains a robust, flexible, and widely adopted open-source choice for high-volume log management.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8543" y="3224213"/>
            <a:ext cx="3739396" cy="2538532"/>
          </a:xfrm>
          <a:prstGeom prst="roundRect">
            <a:avLst>
              <a:gd name="adj" fmla="val 196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4285" y="3439954"/>
            <a:ext cx="330791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Logstash: The Log Processor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4285" y="4215408"/>
            <a:ext cx="3307913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Captures, transforms, and filters logs from multiple sources, applying essential structure and schema before storage.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061" y="3224213"/>
            <a:ext cx="3739396" cy="2538532"/>
          </a:xfrm>
          <a:prstGeom prst="roundRect">
            <a:avLst>
              <a:gd name="adj" fmla="val 196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1802" y="3439954"/>
            <a:ext cx="320421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Elasticsearch: The Engine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91802" y="3890129"/>
            <a:ext cx="3307913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Indexes and stores massive amounts of log data, providing near real-time, highly scalable search and querying capabilities.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8543" y="5970865"/>
            <a:ext cx="7686913" cy="1547455"/>
          </a:xfrm>
          <a:prstGeom prst="roundRect">
            <a:avLst>
              <a:gd name="adj" fmla="val 3228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4285" y="6186607"/>
            <a:ext cx="267295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Kibana: The Interface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4285" y="6636782"/>
            <a:ext cx="725543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Visualizes log data with powerful, customizable dashboards and interfaces for deep analytical insights and pattern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755690"/>
            <a:ext cx="1047630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Best Practices for Effective Log Ingestion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850231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truly benefit from centralization, logs must be structured and meaningful.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2752487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47474" y="2722007"/>
            <a:ext cx="6460927" cy="121920"/>
          </a:xfrm>
          <a:prstGeom prst="roundRect">
            <a:avLst>
              <a:gd name="adj" fmla="val 73575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43220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9707" y="2624376"/>
            <a:ext cx="256223" cy="2562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433" y="3286363"/>
            <a:ext cx="311431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Standardize &amp; Structure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1433" y="3748088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Mandate structured logging (e.g., JSON format) to make logs machine-readable and easily searchable across the system.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880" y="2752487"/>
            <a:ext cx="6461046" cy="1922978"/>
          </a:xfrm>
          <a:prstGeom prst="roundRect">
            <a:avLst>
              <a:gd name="adj" fmla="val 760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1880" y="2722007"/>
            <a:ext cx="6461046" cy="121920"/>
          </a:xfrm>
          <a:prstGeom prst="roundRect">
            <a:avLst>
              <a:gd name="adj" fmla="val 73575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2065" y="243220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232" y="2624376"/>
            <a:ext cx="256223" cy="2562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65839" y="3286363"/>
            <a:ext cx="338435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 Correlation IDs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7665839" y="3748088"/>
            <a:ext cx="597312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a unique identifier (Correlation ID) passed through all services to trace complex distributed transactions end-to-end.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47474" y="5209223"/>
            <a:ext cx="6460927" cy="2264688"/>
          </a:xfrm>
          <a:prstGeom prst="roundRect">
            <a:avLst>
              <a:gd name="adj" fmla="val 646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47474" y="5178743"/>
            <a:ext cx="6460927" cy="121920"/>
          </a:xfrm>
          <a:prstGeom prst="roundRect">
            <a:avLst>
              <a:gd name="adj" fmla="val 73575"/>
            </a:avLst>
          </a:prstGeom>
          <a:solidFill>
            <a:srgbClr val="FFFFF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488894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FFFF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707" y="5081111"/>
            <a:ext cx="256223" cy="25622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1433" y="5743099"/>
            <a:ext cx="355973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Configure Log Levels Wisely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91433" y="6204823"/>
            <a:ext cx="597300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 the need for detailed debugging information (DEBUG) with the cost and volume of production data (INFO, WARN, ERROR).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880" y="5209223"/>
            <a:ext cx="6461046" cy="2264688"/>
          </a:xfrm>
          <a:prstGeom prst="roundRect">
            <a:avLst>
              <a:gd name="adj" fmla="val 646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1880" y="5178743"/>
            <a:ext cx="6461046" cy="121920"/>
          </a:xfrm>
          <a:prstGeom prst="roundRect">
            <a:avLst>
              <a:gd name="adj" fmla="val 73575"/>
            </a:avLst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32065" y="4888944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FFFF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24232" y="5081111"/>
            <a:ext cx="256223" cy="25622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65839" y="5743099"/>
            <a:ext cx="283154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Sensitive Data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7665839" y="6204823"/>
            <a:ext cx="597312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logs are scrubbed of PII or credentials, and implement strong access controls and encryption at rest and in transit.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828" y="564952"/>
            <a:ext cx="11542633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Anticipating Challenges &amp; Proposing Solutions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828" y="1616035"/>
            <a:ext cx="13194744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Centralized logging introduces infrastructure challenges, but proactive planning ensures success.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7828" y="2174915"/>
            <a:ext cx="13194744" cy="5489734"/>
          </a:xfrm>
          <a:prstGeom prst="roundRect">
            <a:avLst>
              <a:gd name="adj" fmla="val 15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5448" y="2182535"/>
            <a:ext cx="13179504" cy="136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0592" y="2313146"/>
            <a:ext cx="419885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Volume &amp; Velocity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592" y="2764274"/>
            <a:ext cx="419885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millions of log lines per minute without dropping data.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47122" y="2313146"/>
            <a:ext cx="815280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Buffering and Scalable Cloud Services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47122" y="2764274"/>
            <a:ext cx="815280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robust message queues (Kafka, Kinesis) and utilize auto-scaling cloud compute/storage.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5448" y="3551158"/>
            <a:ext cx="13179504" cy="136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30592" y="3681770"/>
            <a:ext cx="419885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Diverse Log Formats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0592" y="4132898"/>
            <a:ext cx="419885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Dealing with plain text, key-value pairs, and different schemas from various applications.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47122" y="3681770"/>
            <a:ext cx="815280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Normalize Logs During Ingestion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47122" y="4132898"/>
            <a:ext cx="815280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Logstash or Lambda functions to normalize disparate formats into a unified, structured JSON schema.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5448" y="4919782"/>
            <a:ext cx="13179504" cy="136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30592" y="5050393"/>
            <a:ext cx="419885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Security &amp; Compliance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30592" y="5501521"/>
            <a:ext cx="419885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Protecting sensitive data within logs and meeting industry regulations.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47122" y="5050393"/>
            <a:ext cx="815280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Encrypt and Audit Access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547122" y="5501521"/>
            <a:ext cx="815280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Encrypt logs at rest, enforce strict Role-Based Access Control (RBAC), and actively monitor for data anomalies.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5448" y="6288405"/>
            <a:ext cx="13179504" cy="136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30592" y="6419017"/>
            <a:ext cx="419885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 Management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0592" y="6870144"/>
            <a:ext cx="419885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cost of storing petabytes of indexed log data long-term.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47122" y="6419017"/>
            <a:ext cx="815280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Tiered Storage &amp; Retention Policies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47122" y="6870144"/>
            <a:ext cx="815280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tiered storage (hot/warm/cold) and define automated retention policies to archive or delete older, less-frequently accessed data.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2025-10-29T16:47:30Z</dcterms:created>
  <dcterms:modified xsi:type="dcterms:W3CDTF">2025-10-29T16:47:30Z</dcterms:modified>
</cp:coreProperties>
</file>